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2" r:id="rId5"/>
    <p:sldId id="261" r:id="rId6"/>
    <p:sldId id="257" r:id="rId7"/>
    <p:sldId id="258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5" r:id="rId19"/>
    <p:sldId id="274" r:id="rId20"/>
    <p:sldId id="276" r:id="rId21"/>
    <p:sldId id="277" r:id="rId22"/>
    <p:sldId id="278" r:id="rId23"/>
    <p:sldId id="280" r:id="rId24"/>
    <p:sldId id="279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8" r:id="rId37"/>
    <p:sldId id="294" r:id="rId38"/>
    <p:sldId id="295" r:id="rId39"/>
    <p:sldId id="296" r:id="rId40"/>
    <p:sldId id="297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6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g"/><Relationship Id="rId3" Type="http://schemas.openxmlformats.org/officeDocument/2006/relationships/image" Target="../media/image42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4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0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1_correct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10_b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11_b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12_b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13_b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15_b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16_b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17_b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18_b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20_b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19_b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4_fi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21_correct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22_nonumb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wide_presentation_infographic_slide_in_italian_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wide_infographic_style_presentation_slide_in_i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high_resolution_infographic_presentation_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clean_infographic_style_presentation_slide_wit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28_nonumb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clean_infographic_educational_slide_in_itali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clean_infographic_presentation_slide_in_ital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31_nonumb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5_b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32_nonumb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33_nonumb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34_nonumb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high_resolution_infographic_poster_game_promo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06" y="0"/>
            <a:ext cx="1213058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36_nonumb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37_cle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wide_infographic_slide_style_image_with_a_dark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wide_infographic_poster_presentation_slide_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dramatic_widescreen_poster_style_image_with_a_s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41_motto_revi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wide_infographic_poster_on_a_dark_space_like_ba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polished_high_resolution_graphic_poster_ban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6_b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2_fi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3_b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8_b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7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9_ba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Office PowerPoint</Application>
  <PresentationFormat>Widescreen</PresentationFormat>
  <Paragraphs>0</Paragraphs>
  <Slides>40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3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Pietro</dc:creator>
  <cp:keywords/>
  <dc:description>generated using python-pptx</dc:description>
  <cp:lastModifiedBy>Pietro Mugnaini</cp:lastModifiedBy>
  <cp:revision>3</cp:revision>
  <dcterms:created xsi:type="dcterms:W3CDTF">2013-01-27T09:14:16Z</dcterms:created>
  <dcterms:modified xsi:type="dcterms:W3CDTF">2026-08-20T04:04:24Z</dcterms:modified>
  <cp:category/>
</cp:coreProperties>
</file>